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embeddedFontLst>
    <p:embeddedFont>
      <p:font typeface="Asta Sans" pitchFamily="2" charset="-127"/>
      <p:regular r:id="rId5"/>
      <p:bold r:id="rId6"/>
    </p:embeddedFont>
    <p:embeddedFont>
      <p:font typeface="Asta Sans ExtraBold" pitchFamily="2" charset="-127"/>
      <p:bold r:id="rId7"/>
    </p:embeddedFont>
    <p:embeddedFont>
      <p:font typeface="Asta Sans Medium" pitchFamily="2" charset="-127"/>
      <p:regular r:id="rId8"/>
    </p:embeddedFont>
    <p:embeddedFont>
      <p:font typeface="Asta Sans SemiBold" pitchFamily="2" charset="-127"/>
      <p:bold r:id="rId9"/>
    </p:embeddedFont>
    <p:embeddedFont>
      <p:font typeface="맑은 고딕" panose="020B0503020000020004" pitchFamily="50" charset="-127"/>
      <p:regular r:id="rId10"/>
      <p:bold r:id="rId1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5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E352C-F2D9-4CFF-98C0-A78B0F238102}" type="datetimeFigureOut">
              <a:rPr lang="ko-KR" altLang="en-US" smtClean="0"/>
              <a:t>2025-10-30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4545F-7008-41B4-AE89-2EE83A19D9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610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스크린샷, 문구용품, 봉투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C0FBF3E2-4EFD-91EB-8FB2-E307517E6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94B5CA2-DAE3-6B05-40DF-CBA3F1A66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687" y="1122363"/>
            <a:ext cx="9144000" cy="3376750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ta Sans ExtraBold" pitchFamily="2" charset="-127"/>
                <a:ea typeface="Asta Sans ExtraBold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5090580-6794-9441-F401-09422E15F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3061" y="5181599"/>
            <a:ext cx="9144000" cy="1539875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1">
                    <a:lumMod val="50000"/>
                  </a:schemeClr>
                </a:solidFill>
                <a:latin typeface="Asta Sans ExtraBold" pitchFamily="2" charset="-127"/>
                <a:ea typeface="Asta Sans ExtraBold" pitchFamily="2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958BBC-7C13-16ED-DBA5-2500DD9E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68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53D51C-EA00-2197-622B-FBB6783A2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6C4383A-7E6B-46CB-E142-D6D518433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586D62-DFDF-DAE5-B944-34BF0CDA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0689B2-3B89-4FC8-03D0-A2C08549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667BC0-62FB-A593-76F7-2C2C37C7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025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4F8AAA7-8FD1-1D23-4B0E-7862E5D73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EEF3815-F8A8-A7E7-EA8A-D1BE69C07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9892F6-BA42-B17B-D7CD-F9C1F29F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3836E18-AB22-58C6-0520-112EB5DE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206A463-DDB0-E9B2-7D70-0485652A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52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6FD841-4FDF-B24C-3004-079C64DDD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09" y="272257"/>
            <a:ext cx="11171582" cy="69515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704692-E0FD-59B6-7DF2-0BF110404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09" y="1239077"/>
            <a:ext cx="11171582" cy="506233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93AF83-BA2F-ED76-E006-64CE0640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182DFFE0-7294-476C-BA61-3712476A3EE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018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338958-381D-B409-9736-48B55478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B0E6F9D-F1E5-FA95-99E1-0AFFC2D63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E4420BC-CEFA-FBC6-4A9B-5AF8E853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7ABB709-0A73-91C9-E6B2-82CA1EB6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CF3EF2-53BA-9FE5-494B-80CDFC12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580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122E39-101C-09B9-C2B1-00794D75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369C18-5D33-6198-F664-4FAC1DBB9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1690"/>
            <a:ext cx="5181600" cy="4835273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AF062A6-1D56-AE9F-AE3D-97F3C4E7E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1690"/>
            <a:ext cx="5181600" cy="483527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6F84723-611A-9E60-6A22-081F80C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811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E22606-BC3E-1D68-1300-82BEB420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1584"/>
            <a:ext cx="10515600" cy="82391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E731591-C548-83B5-77D2-977E6CF68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22376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9D48309-8E6A-AEE2-D500-E2BE21C2B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46287"/>
            <a:ext cx="5157787" cy="4217779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677D116-BD4F-A847-7B9F-7F3F93150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22376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9C260A7-A6FC-BC26-13E5-F0209D0C9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46287"/>
            <a:ext cx="5183188" cy="421777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81A5E2B-693E-534B-179E-426A0D05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614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074968-3058-E699-3638-1F9CFD57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89CBF23-892A-78A1-9FA8-AD7F64DE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4B9635-4101-109B-CBEC-7B010F9D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1FF2A0C-C3DF-4DE7-8807-17FE060D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464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4D22B20-505D-5826-5C30-FB9B085D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C03C78E-FD09-96C1-B629-D2A90A59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FC36A3-F400-FA21-DB22-049B5411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406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4FAC83-6EC8-C73B-88FA-2E4E783F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2554D5D-DE8D-7F3A-7B3C-6C841370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E74D87-43BF-5D1C-6883-94C66A22C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7FD2047-114E-F77C-8CF8-6C062127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5F7587D-100D-04DA-B3FD-B2B631D0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3549F2-8620-8AE2-7D46-C9357559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641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E0AE28-4CA9-37BB-43E4-BD2156A03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0F92650-BBCA-54B4-363A-8C412950B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E659137-9B01-9BF3-9029-DFAE4B2FC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B8119A6-A976-D509-1527-2D42F9EF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91D8B72-D761-DAF8-D518-653D38D4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F5DDBAB-39B3-008D-1EEC-2008644C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313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, 스크린샷, 아쿠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0CEFAB38-86F6-44EA-D336-8A48ABB9EE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B3BD528-931E-B180-FC12-99D2EFBE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09" y="272257"/>
            <a:ext cx="11171582" cy="70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9F5400-BEA8-9B2E-2AEE-FA8839E47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209" y="1239078"/>
            <a:ext cx="11171582" cy="5074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4AB1E7-289C-5C8C-A587-E7D3F69F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955" y="6467237"/>
            <a:ext cx="87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sta Sans Medium" pitchFamily="2" charset="-127"/>
                <a:ea typeface="Asta Sans Medium" pitchFamily="2" charset="-127"/>
              </a:defRPr>
            </a:lvl1pPr>
          </a:lstStyle>
          <a:p>
            <a:fld id="{182DFFE0-7294-476C-BA61-3712476A3EE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86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sta Sans SemiBold" pitchFamily="2" charset="-127"/>
          <a:ea typeface="Asta Sans SemiBold" pitchFamily="2" charset="-127"/>
          <a:cs typeface="+mj-cs"/>
        </a:defRPr>
      </a:lvl1pPr>
    </p:titleStyle>
    <p:bodyStyle>
      <a:lvl1pPr marL="179388" indent="-179388" algn="l" defTabSz="914400" rtl="0" eaLnBrk="1" latinLnBrk="1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sta Sans Medium" pitchFamily="2" charset="-127"/>
          <a:ea typeface="Asta Sans Medium" pitchFamily="2" charset="-127"/>
          <a:cs typeface="+mn-cs"/>
        </a:defRPr>
      </a:lvl1pPr>
      <a:lvl2pPr marL="630238" indent="-173038" algn="l" defTabSz="914400" rtl="0" eaLnBrk="1" latinLnBrk="1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sta Sans Medium" pitchFamily="2" charset="-127"/>
          <a:ea typeface="Asta Sans Medium" pitchFamily="2" charset="-127"/>
          <a:cs typeface="+mn-cs"/>
        </a:defRPr>
      </a:lvl2pPr>
      <a:lvl3pPr marL="1073150" indent="-158750" algn="l" defTabSz="914400" rtl="0" eaLnBrk="1" latinLnBrk="1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sta Sans Medium" pitchFamily="2" charset="-127"/>
          <a:ea typeface="Asta Sans Medium" pitchFamily="2" charset="-127"/>
          <a:cs typeface="+mn-cs"/>
        </a:defRPr>
      </a:lvl3pPr>
      <a:lvl4pPr marL="1524000" indent="-152400" algn="l" defTabSz="914400" rtl="0" eaLnBrk="1" latinLnBrk="1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sta Sans Medium" pitchFamily="2" charset="-127"/>
          <a:ea typeface="Asta Sans Medium" pitchFamily="2" charset="-127"/>
          <a:cs typeface="+mn-cs"/>
        </a:defRPr>
      </a:lvl4pPr>
      <a:lvl5pPr marL="1974850" indent="-146050" algn="l" defTabSz="914400" rtl="0" eaLnBrk="1" latinLnBrk="1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sta Sans Medium" pitchFamily="2" charset="-127"/>
          <a:ea typeface="Asta Sans Medium" pitchFamily="2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C37242-F903-20BF-75DE-AFA1447084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Type Your Presentation Title Here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220CFA0-C0C3-C616-DFE7-2210340E8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3061" y="5161577"/>
            <a:ext cx="9144000" cy="153987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ko-KR" dirty="0">
                <a:solidFill>
                  <a:srgbClr val="1F4E79"/>
                </a:solidFill>
                <a:latin typeface="Asta Sans ExtraBold" pitchFamily="2" charset="-127"/>
                <a:ea typeface="Asta Sans ExtraBold" pitchFamily="2" charset="-127"/>
              </a:rPr>
              <a:t>Presenter’s Name Here</a:t>
            </a:r>
          </a:p>
          <a:p>
            <a:pPr algn="l">
              <a:lnSpc>
                <a:spcPct val="100000"/>
              </a:lnSpc>
            </a:pPr>
            <a:r>
              <a:rPr lang="en-US" altLang="ko-KR" sz="2400" dirty="0">
                <a:solidFill>
                  <a:srgbClr val="1F4E79"/>
                </a:solidFill>
                <a:latin typeface="Asta Sans" pitchFamily="2" charset="-127"/>
                <a:ea typeface="Asta Sans" pitchFamily="2" charset="-127"/>
              </a:rPr>
              <a:t>Affiliation Here</a:t>
            </a:r>
            <a:endParaRPr lang="ko-KR" altLang="en-US" sz="2400" dirty="0">
              <a:solidFill>
                <a:srgbClr val="1F4E79"/>
              </a:solidFill>
              <a:latin typeface="Asta Sans" pitchFamily="2" charset="-127"/>
              <a:ea typeface="Asta Sans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042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17963B-1801-5C78-E2FC-C5417EA3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Slide Title Here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45C736-549B-D122-01C1-8BC871FE4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Content Here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052407-D74F-45E1-05EE-541A711A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FFE0-7294-476C-BA61-3712476A3EE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1914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16</Words>
  <Application>Microsoft Office PowerPoint</Application>
  <PresentationFormat>와이드스크린</PresentationFormat>
  <Paragraphs>6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9" baseType="lpstr">
      <vt:lpstr>Arial</vt:lpstr>
      <vt:lpstr>Asta Sans ExtraBold</vt:lpstr>
      <vt:lpstr>맑은 고딕</vt:lpstr>
      <vt:lpstr>Asta Sans Medium</vt:lpstr>
      <vt:lpstr>Asta Sans</vt:lpstr>
      <vt:lpstr>Asta Sans SemiBold</vt:lpstr>
      <vt:lpstr>Office 테마</vt:lpstr>
      <vt:lpstr>Type Your Presentation Title Here</vt:lpstr>
      <vt:lpstr>Slide Title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6</cp:revision>
  <dcterms:created xsi:type="dcterms:W3CDTF">2025-10-28T09:34:52Z</dcterms:created>
  <dcterms:modified xsi:type="dcterms:W3CDTF">2025-10-30T01:46:01Z</dcterms:modified>
</cp:coreProperties>
</file>