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8" r:id="rId3"/>
    <p:sldId id="269" r:id="rId4"/>
    <p:sldId id="270" r:id="rId5"/>
    <p:sldId id="277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606060"/>
    <a:srgbClr val="164092"/>
    <a:srgbClr val="51AD31"/>
    <a:srgbClr val="174193"/>
    <a:srgbClr val="52A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A7F7E5-33CC-49B5-A30E-959216720FE3}" v="187" dt="2026-04-27T13:32:19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8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승명 위" userId="48a49ba5b4c01447" providerId="LiveId" clId="{558D33DC-F2AD-48D7-BB56-40D83676956F}"/>
    <pc:docChg chg="undo redo custSel addSld delSld modSld">
      <pc:chgData name="승명 위" userId="48a49ba5b4c01447" providerId="LiveId" clId="{558D33DC-F2AD-48D7-BB56-40D83676956F}" dt="2026-04-27T13:34:09.796" v="808" actId="113"/>
      <pc:docMkLst>
        <pc:docMk/>
      </pc:docMkLst>
      <pc:sldChg chg="del">
        <pc:chgData name="승명 위" userId="48a49ba5b4c01447" providerId="LiveId" clId="{558D33DC-F2AD-48D7-BB56-40D83676956F}" dt="2026-04-27T11:42:16.360" v="23" actId="47"/>
        <pc:sldMkLst>
          <pc:docMk/>
          <pc:sldMk cId="2386281142" sldId="263"/>
        </pc:sldMkLst>
      </pc:sldChg>
      <pc:sldChg chg="del">
        <pc:chgData name="승명 위" userId="48a49ba5b4c01447" providerId="LiveId" clId="{558D33DC-F2AD-48D7-BB56-40D83676956F}" dt="2026-04-27T11:42:15.539" v="22" actId="47"/>
        <pc:sldMkLst>
          <pc:docMk/>
          <pc:sldMk cId="2224739741" sldId="264"/>
        </pc:sldMkLst>
      </pc:sldChg>
      <pc:sldChg chg="addSp delSp modSp mod">
        <pc:chgData name="승명 위" userId="48a49ba5b4c01447" providerId="LiveId" clId="{558D33DC-F2AD-48D7-BB56-40D83676956F}" dt="2026-04-27T13:13:02.117" v="729" actId="1076"/>
        <pc:sldMkLst>
          <pc:docMk/>
          <pc:sldMk cId="4250087812" sldId="265"/>
        </pc:sldMkLst>
        <pc:spChg chg="mod">
          <ac:chgData name="승명 위" userId="48a49ba5b4c01447" providerId="LiveId" clId="{558D33DC-F2AD-48D7-BB56-40D83676956F}" dt="2026-04-27T12:58:23.139" v="676" actId="1076"/>
          <ac:spMkLst>
            <pc:docMk/>
            <pc:sldMk cId="4250087812" sldId="265"/>
            <ac:spMk id="3" creationId="{E51F5E17-2439-499B-9402-7298827078B7}"/>
          </ac:spMkLst>
        </pc:spChg>
        <pc:spChg chg="add mod">
          <ac:chgData name="승명 위" userId="48a49ba5b4c01447" providerId="LiveId" clId="{558D33DC-F2AD-48D7-BB56-40D83676956F}" dt="2026-04-27T12:56:34.362" v="668" actId="1076"/>
          <ac:spMkLst>
            <pc:docMk/>
            <pc:sldMk cId="4250087812" sldId="265"/>
            <ac:spMk id="4" creationId="{0511F7EE-9A33-FCF0-24C4-772CB558A61E}"/>
          </ac:spMkLst>
        </pc:spChg>
        <pc:spChg chg="mod">
          <ac:chgData name="승명 위" userId="48a49ba5b4c01447" providerId="LiveId" clId="{558D33DC-F2AD-48D7-BB56-40D83676956F}" dt="2026-04-27T13:13:02.117" v="729" actId="1076"/>
          <ac:spMkLst>
            <pc:docMk/>
            <pc:sldMk cId="4250087812" sldId="265"/>
            <ac:spMk id="5" creationId="{03D821CD-D8E7-44DA-8125-FA3A5A254F64}"/>
          </ac:spMkLst>
        </pc:spChg>
        <pc:spChg chg="add del">
          <ac:chgData name="승명 위" userId="48a49ba5b4c01447" providerId="LiveId" clId="{558D33DC-F2AD-48D7-BB56-40D83676956F}" dt="2026-04-27T13:06:18.306" v="688" actId="22"/>
          <ac:spMkLst>
            <pc:docMk/>
            <pc:sldMk cId="4250087812" sldId="265"/>
            <ac:spMk id="9" creationId="{A53EC040-AA10-DCB6-B293-F6B5163E4D87}"/>
          </ac:spMkLst>
        </pc:spChg>
        <pc:spChg chg="add mod">
          <ac:chgData name="승명 위" userId="48a49ba5b4c01447" providerId="LiveId" clId="{558D33DC-F2AD-48D7-BB56-40D83676956F}" dt="2026-04-27T13:12:28.539" v="727" actId="114"/>
          <ac:spMkLst>
            <pc:docMk/>
            <pc:sldMk cId="4250087812" sldId="265"/>
            <ac:spMk id="11" creationId="{BF62E79B-0690-1D8C-AD7B-96FD8C093C47}"/>
          </ac:spMkLst>
        </pc:spChg>
      </pc:sldChg>
      <pc:sldChg chg="del">
        <pc:chgData name="승명 위" userId="48a49ba5b4c01447" providerId="LiveId" clId="{558D33DC-F2AD-48D7-BB56-40D83676956F}" dt="2026-04-27T11:42:14.460" v="21" actId="47"/>
        <pc:sldMkLst>
          <pc:docMk/>
          <pc:sldMk cId="2289960372" sldId="267"/>
        </pc:sldMkLst>
      </pc:sldChg>
      <pc:sldChg chg="addSp modSp mod">
        <pc:chgData name="승명 위" userId="48a49ba5b4c01447" providerId="LiveId" clId="{558D33DC-F2AD-48D7-BB56-40D83676956F}" dt="2026-04-27T12:59:04.002" v="677" actId="255"/>
        <pc:sldMkLst>
          <pc:docMk/>
          <pc:sldMk cId="2395138366" sldId="268"/>
        </pc:sldMkLst>
        <pc:spChg chg="add">
          <ac:chgData name="승명 위" userId="48a49ba5b4c01447" providerId="LiveId" clId="{558D33DC-F2AD-48D7-BB56-40D83676956F}" dt="2026-04-27T11:42:49.903" v="27"/>
          <ac:spMkLst>
            <pc:docMk/>
            <pc:sldMk cId="2395138366" sldId="268"/>
            <ac:spMk id="2" creationId="{871B72D1-F5F1-E91A-6818-48325A330EC5}"/>
          </ac:spMkLst>
        </pc:spChg>
        <pc:spChg chg="add">
          <ac:chgData name="승명 위" userId="48a49ba5b4c01447" providerId="LiveId" clId="{558D33DC-F2AD-48D7-BB56-40D83676956F}" dt="2026-04-27T11:42:55.205" v="29"/>
          <ac:spMkLst>
            <pc:docMk/>
            <pc:sldMk cId="2395138366" sldId="268"/>
            <ac:spMk id="5" creationId="{8515BEB8-FAB3-89F0-4EB1-4638754813F7}"/>
          </ac:spMkLst>
        </pc:spChg>
        <pc:spChg chg="mod">
          <ac:chgData name="승명 위" userId="48a49ba5b4c01447" providerId="LiveId" clId="{558D33DC-F2AD-48D7-BB56-40D83676956F}" dt="2026-04-27T11:48:31.229" v="89" actId="113"/>
          <ac:spMkLst>
            <pc:docMk/>
            <pc:sldMk cId="2395138366" sldId="268"/>
            <ac:spMk id="7" creationId="{5D5688E4-4C22-43C7-BD4C-275997BAF5B1}"/>
          </ac:spMkLst>
        </pc:spChg>
        <pc:spChg chg="mod">
          <ac:chgData name="승명 위" userId="48a49ba5b4c01447" providerId="LiveId" clId="{558D33DC-F2AD-48D7-BB56-40D83676956F}" dt="2026-04-27T12:59:04.002" v="677" actId="255"/>
          <ac:spMkLst>
            <pc:docMk/>
            <pc:sldMk cId="2395138366" sldId="268"/>
            <ac:spMk id="8" creationId="{798603E5-6E23-4994-ADE0-B1B46CC8F117}"/>
          </ac:spMkLst>
        </pc:spChg>
      </pc:sldChg>
      <pc:sldChg chg="modSp add mod">
        <pc:chgData name="승명 위" userId="48a49ba5b4c01447" providerId="LiveId" clId="{558D33DC-F2AD-48D7-BB56-40D83676956F}" dt="2026-04-27T11:50:39.491" v="108" actId="2710"/>
        <pc:sldMkLst>
          <pc:docMk/>
          <pc:sldMk cId="2957264843" sldId="269"/>
        </pc:sldMkLst>
        <pc:spChg chg="mod">
          <ac:chgData name="승명 위" userId="48a49ba5b4c01447" providerId="LiveId" clId="{558D33DC-F2AD-48D7-BB56-40D83676956F}" dt="2026-04-27T11:49:26.174" v="95"/>
          <ac:spMkLst>
            <pc:docMk/>
            <pc:sldMk cId="2957264843" sldId="269"/>
            <ac:spMk id="7" creationId="{DB1385D7-BBE4-FF04-3694-BAA5F0CDC832}"/>
          </ac:spMkLst>
        </pc:spChg>
        <pc:spChg chg="mod">
          <ac:chgData name="승명 위" userId="48a49ba5b4c01447" providerId="LiveId" clId="{558D33DC-F2AD-48D7-BB56-40D83676956F}" dt="2026-04-27T11:50:39.491" v="108" actId="2710"/>
          <ac:spMkLst>
            <pc:docMk/>
            <pc:sldMk cId="2957264843" sldId="269"/>
            <ac:spMk id="8" creationId="{E6F4C7E5-D51C-38B0-1C88-BEADF3D59020}"/>
          </ac:spMkLst>
        </pc:spChg>
        <pc:picChg chg="mod">
          <ac:chgData name="승명 위" userId="48a49ba5b4c01447" providerId="LiveId" clId="{558D33DC-F2AD-48D7-BB56-40D83676956F}" dt="2026-04-27T11:50:24.656" v="107" actId="1076"/>
          <ac:picMkLst>
            <pc:docMk/>
            <pc:sldMk cId="2957264843" sldId="269"/>
            <ac:picMk id="10" creationId="{FE7E6B3E-D286-D5A8-356C-31476966C3EF}"/>
          </ac:picMkLst>
        </pc:picChg>
      </pc:sldChg>
      <pc:sldChg chg="addSp delSp modSp add mod">
        <pc:chgData name="승명 위" userId="48a49ba5b4c01447" providerId="LiveId" clId="{558D33DC-F2AD-48D7-BB56-40D83676956F}" dt="2026-04-27T12:54:14.060" v="658" actId="27636"/>
        <pc:sldMkLst>
          <pc:docMk/>
          <pc:sldMk cId="1932961832" sldId="270"/>
        </pc:sldMkLst>
        <pc:spChg chg="mod">
          <ac:chgData name="승명 위" userId="48a49ba5b4c01447" providerId="LiveId" clId="{558D33DC-F2AD-48D7-BB56-40D83676956F}" dt="2026-04-27T12:51:24.695" v="615" actId="14100"/>
          <ac:spMkLst>
            <pc:docMk/>
            <pc:sldMk cId="1932961832" sldId="270"/>
            <ac:spMk id="4" creationId="{88F78FD5-38AE-4038-12FA-AA9DFAAEE15D}"/>
          </ac:spMkLst>
        </pc:spChg>
        <pc:spChg chg="add del">
          <ac:chgData name="승명 위" userId="48a49ba5b4c01447" providerId="LiveId" clId="{558D33DC-F2AD-48D7-BB56-40D83676956F}" dt="2026-04-27T11:54:43.933" v="164" actId="22"/>
          <ac:spMkLst>
            <pc:docMk/>
            <pc:sldMk cId="1932961832" sldId="270"/>
            <ac:spMk id="5" creationId="{FAF7D846-DF15-E3F5-257D-1CDC739497A1}"/>
          </ac:spMkLst>
        </pc:spChg>
        <pc:spChg chg="mod">
          <ac:chgData name="승명 위" userId="48a49ba5b4c01447" providerId="LiveId" clId="{558D33DC-F2AD-48D7-BB56-40D83676956F}" dt="2026-04-27T11:51:20.723" v="112"/>
          <ac:spMkLst>
            <pc:docMk/>
            <pc:sldMk cId="1932961832" sldId="270"/>
            <ac:spMk id="7" creationId="{2A69F817-DE1E-919B-3D9E-26985EEE1476}"/>
          </ac:spMkLst>
        </pc:spChg>
        <pc:spChg chg="mod">
          <ac:chgData name="승명 위" userId="48a49ba5b4c01447" providerId="LiveId" clId="{558D33DC-F2AD-48D7-BB56-40D83676956F}" dt="2026-04-27T12:54:14.060" v="658" actId="27636"/>
          <ac:spMkLst>
            <pc:docMk/>
            <pc:sldMk cId="1932961832" sldId="270"/>
            <ac:spMk id="8" creationId="{7728A3A3-B1AF-6985-1783-48BEB7286EC5}"/>
          </ac:spMkLst>
        </pc:spChg>
        <pc:picChg chg="mod">
          <ac:chgData name="승명 위" userId="48a49ba5b4c01447" providerId="LiveId" clId="{558D33DC-F2AD-48D7-BB56-40D83676956F}" dt="2026-04-27T12:51:31.612" v="616" actId="1076"/>
          <ac:picMkLst>
            <pc:docMk/>
            <pc:sldMk cId="1932961832" sldId="270"/>
            <ac:picMk id="3" creationId="{80555745-5119-CBF1-BA96-89C51F792880}"/>
          </ac:picMkLst>
        </pc:picChg>
        <pc:picChg chg="add mod">
          <ac:chgData name="승명 위" userId="48a49ba5b4c01447" providerId="LiveId" clId="{558D33DC-F2AD-48D7-BB56-40D83676956F}" dt="2026-04-27T12:52:52.620" v="624" actId="1076"/>
          <ac:picMkLst>
            <pc:docMk/>
            <pc:sldMk cId="1932961832" sldId="270"/>
            <ac:picMk id="6" creationId="{EF147FCA-5E5D-709B-6ADE-E1C8A89C0787}"/>
          </ac:picMkLst>
        </pc:picChg>
      </pc:sldChg>
      <pc:sldChg chg="addSp modSp add del mod">
        <pc:chgData name="승명 위" userId="48a49ba5b4c01447" providerId="LiveId" clId="{558D33DC-F2AD-48D7-BB56-40D83676956F}" dt="2026-04-27T12:52:44.054" v="623" actId="47"/>
        <pc:sldMkLst>
          <pc:docMk/>
          <pc:sldMk cId="3220861137" sldId="271"/>
        </pc:sldMkLst>
        <pc:spChg chg="mod">
          <ac:chgData name="승명 위" userId="48a49ba5b4c01447" providerId="LiveId" clId="{558D33DC-F2AD-48D7-BB56-40D83676956F}" dt="2026-04-27T11:54:57.578" v="168"/>
          <ac:spMkLst>
            <pc:docMk/>
            <pc:sldMk cId="3220861137" sldId="271"/>
            <ac:spMk id="7" creationId="{998F7DA0-23C8-D1F1-AB5B-0E9987BB1A1F}"/>
          </ac:spMkLst>
        </pc:spChg>
        <pc:spChg chg="mod">
          <ac:chgData name="승명 위" userId="48a49ba5b4c01447" providerId="LiveId" clId="{558D33DC-F2AD-48D7-BB56-40D83676956F}" dt="2026-04-27T11:57:30.791" v="201" actId="14100"/>
          <ac:spMkLst>
            <pc:docMk/>
            <pc:sldMk cId="3220861137" sldId="271"/>
            <ac:spMk id="8" creationId="{7F154813-70F3-691E-81CA-51D6F108BBF6}"/>
          </ac:spMkLst>
        </pc:spChg>
        <pc:picChg chg="add mod">
          <ac:chgData name="승명 위" userId="48a49ba5b4c01447" providerId="LiveId" clId="{558D33DC-F2AD-48D7-BB56-40D83676956F}" dt="2026-04-27T11:59:12.538" v="203" actId="1076"/>
          <ac:picMkLst>
            <pc:docMk/>
            <pc:sldMk cId="3220861137" sldId="271"/>
            <ac:picMk id="5" creationId="{6EE83F97-61A6-9B11-7025-D2B75C325467}"/>
          </ac:picMkLst>
        </pc:picChg>
      </pc:sldChg>
      <pc:sldChg chg="modSp add mod">
        <pc:chgData name="승명 위" userId="48a49ba5b4c01447" providerId="LiveId" clId="{558D33DC-F2AD-48D7-BB56-40D83676956F}" dt="2026-04-27T12:36:15.890" v="426" actId="113"/>
        <pc:sldMkLst>
          <pc:docMk/>
          <pc:sldMk cId="4227181313" sldId="272"/>
        </pc:sldMkLst>
        <pc:spChg chg="mod">
          <ac:chgData name="승명 위" userId="48a49ba5b4c01447" providerId="LiveId" clId="{558D33DC-F2AD-48D7-BB56-40D83676956F}" dt="2026-04-27T12:08:08.466" v="207"/>
          <ac:spMkLst>
            <pc:docMk/>
            <pc:sldMk cId="4227181313" sldId="272"/>
            <ac:spMk id="7" creationId="{005D7F5E-3C81-D186-3405-2F340DFBE9CA}"/>
          </ac:spMkLst>
        </pc:spChg>
        <pc:spChg chg="mod">
          <ac:chgData name="승명 위" userId="48a49ba5b4c01447" providerId="LiveId" clId="{558D33DC-F2AD-48D7-BB56-40D83676956F}" dt="2026-04-27T12:36:15.890" v="426" actId="113"/>
          <ac:spMkLst>
            <pc:docMk/>
            <pc:sldMk cId="4227181313" sldId="272"/>
            <ac:spMk id="8" creationId="{009787EF-0900-73EE-D2F8-E5157E80C133}"/>
          </ac:spMkLst>
        </pc:spChg>
      </pc:sldChg>
      <pc:sldChg chg="addSp modSp add mod">
        <pc:chgData name="승명 위" userId="48a49ba5b4c01447" providerId="LiveId" clId="{558D33DC-F2AD-48D7-BB56-40D83676956F}" dt="2026-04-27T13:14:53.159" v="731" actId="115"/>
        <pc:sldMkLst>
          <pc:docMk/>
          <pc:sldMk cId="4073883873" sldId="273"/>
        </pc:sldMkLst>
        <pc:spChg chg="mod">
          <ac:chgData name="승명 위" userId="48a49ba5b4c01447" providerId="LiveId" clId="{558D33DC-F2AD-48D7-BB56-40D83676956F}" dt="2026-04-27T12:11:45.122" v="238"/>
          <ac:spMkLst>
            <pc:docMk/>
            <pc:sldMk cId="4073883873" sldId="273"/>
            <ac:spMk id="7" creationId="{42E8AAD3-9877-FB29-9F4F-7D1DECE2FE94}"/>
          </ac:spMkLst>
        </pc:spChg>
        <pc:spChg chg="mod">
          <ac:chgData name="승명 위" userId="48a49ba5b4c01447" providerId="LiveId" clId="{558D33DC-F2AD-48D7-BB56-40D83676956F}" dt="2026-04-27T13:14:53.159" v="731" actId="115"/>
          <ac:spMkLst>
            <pc:docMk/>
            <pc:sldMk cId="4073883873" sldId="273"/>
            <ac:spMk id="8" creationId="{E6240167-C275-201E-CD93-388BEFB74219}"/>
          </ac:spMkLst>
        </pc:spChg>
        <pc:picChg chg="add mod">
          <ac:chgData name="승명 위" userId="48a49ba5b4c01447" providerId="LiveId" clId="{558D33DC-F2AD-48D7-BB56-40D83676956F}" dt="2026-04-27T12:18:50.931" v="311" actId="1076"/>
          <ac:picMkLst>
            <pc:docMk/>
            <pc:sldMk cId="4073883873" sldId="273"/>
            <ac:picMk id="5" creationId="{A9E45A86-5E20-AC34-5040-98015BA4548C}"/>
          </ac:picMkLst>
        </pc:picChg>
      </pc:sldChg>
      <pc:sldChg chg="addSp modSp add mod">
        <pc:chgData name="승명 위" userId="48a49ba5b4c01447" providerId="LiveId" clId="{558D33DC-F2AD-48D7-BB56-40D83676956F}" dt="2026-04-27T12:40:24.516" v="479" actId="255"/>
        <pc:sldMkLst>
          <pc:docMk/>
          <pc:sldMk cId="3970249171" sldId="274"/>
        </pc:sldMkLst>
        <pc:spChg chg="add mod">
          <ac:chgData name="승명 위" userId="48a49ba5b4c01447" providerId="LiveId" clId="{558D33DC-F2AD-48D7-BB56-40D83676956F}" dt="2026-04-27T12:40:22.923" v="478" actId="1076"/>
          <ac:spMkLst>
            <pc:docMk/>
            <pc:sldMk cId="3970249171" sldId="274"/>
            <ac:spMk id="2" creationId="{555109B6-A3CA-DF58-985B-32F99CFE3280}"/>
          </ac:spMkLst>
        </pc:spChg>
        <pc:spChg chg="add mod">
          <ac:chgData name="승명 위" userId="48a49ba5b4c01447" providerId="LiveId" clId="{558D33DC-F2AD-48D7-BB56-40D83676956F}" dt="2026-04-27T12:40:21.696" v="477" actId="14100"/>
          <ac:spMkLst>
            <pc:docMk/>
            <pc:sldMk cId="3970249171" sldId="274"/>
            <ac:spMk id="5" creationId="{68307D04-4249-90D8-3D4F-1ADA022DDE53}"/>
          </ac:spMkLst>
        </pc:spChg>
        <pc:spChg chg="mod">
          <ac:chgData name="승명 위" userId="48a49ba5b4c01447" providerId="LiveId" clId="{558D33DC-F2AD-48D7-BB56-40D83676956F}" dt="2026-04-27T12:19:34.073" v="315"/>
          <ac:spMkLst>
            <pc:docMk/>
            <pc:sldMk cId="3970249171" sldId="274"/>
            <ac:spMk id="7" creationId="{DD93A094-C9AF-670E-F485-AA0435ED1C2A}"/>
          </ac:spMkLst>
        </pc:spChg>
        <pc:spChg chg="mod">
          <ac:chgData name="승명 위" userId="48a49ba5b4c01447" providerId="LiveId" clId="{558D33DC-F2AD-48D7-BB56-40D83676956F}" dt="2026-04-27T12:40:24.516" v="479" actId="255"/>
          <ac:spMkLst>
            <pc:docMk/>
            <pc:sldMk cId="3970249171" sldId="274"/>
            <ac:spMk id="8" creationId="{8C443A2F-A36A-0F63-FB16-D66CDCDECFFF}"/>
          </ac:spMkLst>
        </pc:spChg>
      </pc:sldChg>
      <pc:sldChg chg="addSp delSp modSp add mod">
        <pc:chgData name="승명 위" userId="48a49ba5b4c01447" providerId="LiveId" clId="{558D33DC-F2AD-48D7-BB56-40D83676956F}" dt="2026-04-27T13:29:35.376" v="773" actId="14"/>
        <pc:sldMkLst>
          <pc:docMk/>
          <pc:sldMk cId="3543936404" sldId="275"/>
        </pc:sldMkLst>
        <pc:spChg chg="add">
          <ac:chgData name="승명 위" userId="48a49ba5b4c01447" providerId="LiveId" clId="{558D33DC-F2AD-48D7-BB56-40D83676956F}" dt="2026-04-27T12:27:43.757" v="342"/>
          <ac:spMkLst>
            <pc:docMk/>
            <pc:sldMk cId="3543936404" sldId="275"/>
            <ac:spMk id="2" creationId="{202B9683-F42C-F313-58A6-28A201BD2BB1}"/>
          </ac:spMkLst>
        </pc:spChg>
        <pc:spChg chg="add del mod">
          <ac:chgData name="승명 위" userId="48a49ba5b4c01447" providerId="LiveId" clId="{558D33DC-F2AD-48D7-BB56-40D83676956F}" dt="2026-04-27T12:42:33.761" v="506" actId="14100"/>
          <ac:spMkLst>
            <pc:docMk/>
            <pc:sldMk cId="3543936404" sldId="275"/>
            <ac:spMk id="4" creationId="{F8025EA1-4EF0-8A6A-C2EE-AF07E128024D}"/>
          </ac:spMkLst>
        </pc:spChg>
        <pc:spChg chg="add mod">
          <ac:chgData name="승명 위" userId="48a49ba5b4c01447" providerId="LiveId" clId="{558D33DC-F2AD-48D7-BB56-40D83676956F}" dt="2026-04-27T12:27:55.476" v="344"/>
          <ac:spMkLst>
            <pc:docMk/>
            <pc:sldMk cId="3543936404" sldId="275"/>
            <ac:spMk id="5" creationId="{EC49E2ED-3F74-9671-3064-D4302A14A357}"/>
          </ac:spMkLst>
        </pc:spChg>
        <pc:spChg chg="add">
          <ac:chgData name="승명 위" userId="48a49ba5b4c01447" providerId="LiveId" clId="{558D33DC-F2AD-48D7-BB56-40D83676956F}" dt="2026-04-27T12:28:05.888" v="346"/>
          <ac:spMkLst>
            <pc:docMk/>
            <pc:sldMk cId="3543936404" sldId="275"/>
            <ac:spMk id="6" creationId="{1E5A7600-579E-BAB0-8C24-32582538BABC}"/>
          </ac:spMkLst>
        </pc:spChg>
        <pc:spChg chg="mod">
          <ac:chgData name="승명 위" userId="48a49ba5b4c01447" providerId="LiveId" clId="{558D33DC-F2AD-48D7-BB56-40D83676956F}" dt="2026-04-27T12:43:56.384" v="516" actId="6549"/>
          <ac:spMkLst>
            <pc:docMk/>
            <pc:sldMk cId="3543936404" sldId="275"/>
            <ac:spMk id="7" creationId="{E6AD1897-F8BA-1848-7541-91F2BE3BE51B}"/>
          </ac:spMkLst>
        </pc:spChg>
        <pc:spChg chg="mod">
          <ac:chgData name="승명 위" userId="48a49ba5b4c01447" providerId="LiveId" clId="{558D33DC-F2AD-48D7-BB56-40D83676956F}" dt="2026-04-27T13:29:35.376" v="773" actId="14"/>
          <ac:spMkLst>
            <pc:docMk/>
            <pc:sldMk cId="3543936404" sldId="275"/>
            <ac:spMk id="8" creationId="{B182362B-4D18-9E79-6F6E-55C14E87C9C0}"/>
          </ac:spMkLst>
        </pc:spChg>
        <pc:spChg chg="add">
          <ac:chgData name="승명 위" userId="48a49ba5b4c01447" providerId="LiveId" clId="{558D33DC-F2AD-48D7-BB56-40D83676956F}" dt="2026-04-27T12:28:19.912" v="347"/>
          <ac:spMkLst>
            <pc:docMk/>
            <pc:sldMk cId="3543936404" sldId="275"/>
            <ac:spMk id="9" creationId="{7964DE45-55B7-8F16-655E-00FE40D8E61E}"/>
          </ac:spMkLst>
        </pc:spChg>
        <pc:picChg chg="mod">
          <ac:chgData name="승명 위" userId="48a49ba5b4c01447" providerId="LiveId" clId="{558D33DC-F2AD-48D7-BB56-40D83676956F}" dt="2026-04-27T12:42:51.830" v="509" actId="1076"/>
          <ac:picMkLst>
            <pc:docMk/>
            <pc:sldMk cId="3543936404" sldId="275"/>
            <ac:picMk id="3" creationId="{C90A7645-5D09-3687-5ACC-F28B69273B1A}"/>
          </ac:picMkLst>
        </pc:picChg>
      </pc:sldChg>
      <pc:sldChg chg="modSp add mod">
        <pc:chgData name="승명 위" userId="48a49ba5b4c01447" providerId="LiveId" clId="{558D33DC-F2AD-48D7-BB56-40D83676956F}" dt="2026-04-27T13:34:09.796" v="808" actId="113"/>
        <pc:sldMkLst>
          <pc:docMk/>
          <pc:sldMk cId="2762632938" sldId="276"/>
        </pc:sldMkLst>
        <pc:spChg chg="mod">
          <ac:chgData name="승명 위" userId="48a49ba5b4c01447" providerId="LiveId" clId="{558D33DC-F2AD-48D7-BB56-40D83676956F}" dt="2026-04-27T12:40:53.850" v="487" actId="6549"/>
          <ac:spMkLst>
            <pc:docMk/>
            <pc:sldMk cId="2762632938" sldId="276"/>
            <ac:spMk id="7" creationId="{190B56A1-4D0F-A9D2-86E2-C29C3C8825BC}"/>
          </ac:spMkLst>
        </pc:spChg>
        <pc:spChg chg="mod">
          <ac:chgData name="승명 위" userId="48a49ba5b4c01447" providerId="LiveId" clId="{558D33DC-F2AD-48D7-BB56-40D83676956F}" dt="2026-04-27T13:34:09.796" v="808" actId="113"/>
          <ac:spMkLst>
            <pc:docMk/>
            <pc:sldMk cId="2762632938" sldId="276"/>
            <ac:spMk id="8" creationId="{9F6091E4-A89D-18ED-F121-0F4F7FC6E5F4}"/>
          </ac:spMkLst>
        </pc:spChg>
      </pc:sldChg>
      <pc:sldChg chg="new del">
        <pc:chgData name="승명 위" userId="48a49ba5b4c01447" providerId="LiveId" clId="{558D33DC-F2AD-48D7-BB56-40D83676956F}" dt="2026-04-27T12:49:24.173" v="583" actId="47"/>
        <pc:sldMkLst>
          <pc:docMk/>
          <pc:sldMk cId="1195584488" sldId="277"/>
        </pc:sldMkLst>
      </pc:sldChg>
      <pc:sldChg chg="addSp delSp modSp add mod">
        <pc:chgData name="승명 위" userId="48a49ba5b4c01447" providerId="LiveId" clId="{558D33DC-F2AD-48D7-BB56-40D83676956F}" dt="2026-04-27T13:02:48.230" v="684" actId="1076"/>
        <pc:sldMkLst>
          <pc:docMk/>
          <pc:sldMk cId="2585988436" sldId="277"/>
        </pc:sldMkLst>
        <pc:spChg chg="mod">
          <ac:chgData name="승명 위" userId="48a49ba5b4c01447" providerId="LiveId" clId="{558D33DC-F2AD-48D7-BB56-40D83676956F}" dt="2026-04-27T12:55:09.976" v="660" actId="14100"/>
          <ac:spMkLst>
            <pc:docMk/>
            <pc:sldMk cId="2585988436" sldId="277"/>
            <ac:spMk id="4" creationId="{87E84FAE-F355-75F5-DED2-5B9E24102861}"/>
          </ac:spMkLst>
        </pc:spChg>
        <pc:spChg chg="mod">
          <ac:chgData name="승명 위" userId="48a49ba5b4c01447" providerId="LiveId" clId="{558D33DC-F2AD-48D7-BB56-40D83676956F}" dt="2026-04-27T12:50:12.781" v="607" actId="20577"/>
          <ac:spMkLst>
            <pc:docMk/>
            <pc:sldMk cId="2585988436" sldId="277"/>
            <ac:spMk id="7" creationId="{B69D50AD-E285-92C6-34D2-4E3C9D006FE6}"/>
          </ac:spMkLst>
        </pc:spChg>
        <pc:spChg chg="del">
          <ac:chgData name="승명 위" userId="48a49ba5b4c01447" providerId="LiveId" clId="{558D33DC-F2AD-48D7-BB56-40D83676956F}" dt="2026-04-27T12:49:35.292" v="586" actId="478"/>
          <ac:spMkLst>
            <pc:docMk/>
            <pc:sldMk cId="2585988436" sldId="277"/>
            <ac:spMk id="8" creationId="{534B74AB-E0AC-B435-8D0A-E57A59110229}"/>
          </ac:spMkLst>
        </pc:spChg>
        <pc:picChg chg="mod">
          <ac:chgData name="승명 위" userId="48a49ba5b4c01447" providerId="LiveId" clId="{558D33DC-F2AD-48D7-BB56-40D83676956F}" dt="2026-04-27T12:55:15.446" v="661" actId="1076"/>
          <ac:picMkLst>
            <pc:docMk/>
            <pc:sldMk cId="2585988436" sldId="277"/>
            <ac:picMk id="3" creationId="{5C4AAAFD-248D-CE23-B561-3EA2ED2AC318}"/>
          </ac:picMkLst>
        </pc:picChg>
        <pc:picChg chg="del">
          <ac:chgData name="승명 위" userId="48a49ba5b4c01447" providerId="LiveId" clId="{558D33DC-F2AD-48D7-BB56-40D83676956F}" dt="2026-04-27T12:49:32.728" v="585" actId="478"/>
          <ac:picMkLst>
            <pc:docMk/>
            <pc:sldMk cId="2585988436" sldId="277"/>
            <ac:picMk id="5" creationId="{EF14511A-C4C1-6DDE-2FF1-55B021A53792}"/>
          </ac:picMkLst>
        </pc:picChg>
        <pc:picChg chg="add mod">
          <ac:chgData name="승명 위" userId="48a49ba5b4c01447" providerId="LiveId" clId="{558D33DC-F2AD-48D7-BB56-40D83676956F}" dt="2026-04-27T13:02:48.230" v="684" actId="1076"/>
          <ac:picMkLst>
            <pc:docMk/>
            <pc:sldMk cId="2585988436" sldId="277"/>
            <ac:picMk id="6" creationId="{F955F0B5-1C17-8C02-FD3B-EB8DF9177067}"/>
          </ac:picMkLst>
        </pc:picChg>
      </pc:sldChg>
      <pc:sldChg chg="add del">
        <pc:chgData name="승명 위" userId="48a49ba5b4c01447" providerId="LiveId" clId="{558D33DC-F2AD-48D7-BB56-40D83676956F}" dt="2026-04-27T12:49:38.548" v="588"/>
        <pc:sldMkLst>
          <pc:docMk/>
          <pc:sldMk cId="1332856882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1431B6-E9A6-4278-B8FB-C20DC5A27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CCD63D8-9FC0-4599-8E6B-1096BE606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F37F2A-1053-4C89-A02F-3C58453CE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B87862-BAF4-4902-A1CD-8665BF94F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ABC71C4-AF87-4464-96E9-3D8857FA2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970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6CD93C-25B8-4A53-B4B5-CE1E2AB38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ED13448-F074-4113-905A-8F7340361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2983FE-6A45-47AF-8600-ACA093BD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830574-69BA-41D8-BB79-9E14A01FC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98C35D-2BF4-4A0A-AC43-E630582F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519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81B60C7-3164-41DA-BF08-664CDC90B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3A7314A-9EE0-4BAC-A270-F92EAAC8A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EF14EF-ABF8-4A5A-BCC2-6A251042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5AF8DE-1B04-497E-B7BB-4CFB9063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85A661-1459-4268-9C8C-77AE2C2A3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358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DB697D-6D61-4DAD-89F0-205DFBDA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506F37-D114-416B-9DA0-61EC1346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F8949D-2C78-4BA0-8F0F-AAF83372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4FD646-96BD-47DE-920A-985590A5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AB08C1-2084-4D25-976C-23D24E43C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073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C8D061-8BDD-4B51-AEE3-FBCC09490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292AC2-12A8-4319-8D46-EF7B1ACFF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E2E497-2260-40D9-BE99-FA879A7C7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5B13C1-0A31-40C9-869C-B74AE85C4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5EB132D-48DE-43D3-AC98-D81B2124B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305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39D652-B61B-4418-A909-E2EFD9161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FDBB90-BC2F-4871-B5B9-6138FD6C9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D10ECE8-4CEA-4601-8603-7E15742E3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159136-5DFB-4E71-9E51-4B28EB4E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EC1A0D-FCA9-45F0-BFE5-F0EDF7BF1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93B3793-3336-42EA-BA44-8191A6AE5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38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FE16C9-EACE-4A16-83F4-BA156127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EDAD640-C941-4D04-88CA-25D575FED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B0619F3-29C8-41F2-BBF5-2A338B7CA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A7AC22C-E7AA-4A99-A11F-A6CBCAADD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FC40A94-98C1-4FD2-9649-FCC3DB8AA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09F7B1-CF53-4FB9-A439-9292EFECC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E536C4D-CBFC-4AF8-A4E8-D4A5F4FC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15D0573-A573-45CF-A201-6183E3B9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31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2661F2-89B4-4E35-867B-E20FFC4D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6DB1DB3-2762-46F4-9FAA-297E7627C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A4343A7-449F-496F-ADEE-AA8059FE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4B51B2-38E7-43EB-B064-10D4D037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72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0A6D55E-FE53-492C-AA04-EB895F837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050E318-0DED-4FB8-81E8-8A0AD66B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0C528-3289-424B-A383-7ECA4C90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31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5ACE0E-EE83-4162-B3E3-69383A28D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DE8D89-60C3-4337-8740-A46BF34C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FE41011-0819-46FF-B245-7DD69DE02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28E63D-903D-4FD0-AC4A-C053D476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5AC10FD-BC03-4BA6-A74C-D90BD92B6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7789CA-E427-4D86-8E86-99FCB071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5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07159C-02F8-4671-8B11-D30B8ECD4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A71C367-A6AE-43BA-8A08-AA083C0E2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D0B15D-28C9-4C81-9012-A1BBDDE15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1DBD0E7-18D4-448F-AA7A-ED3C61F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D2692D5-3485-4353-BD93-FA9C47FB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F574915-6C04-46A5-89E1-491D68B9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552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0C659B0-6E51-4AC7-A12F-D54528E15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9B78ED-14E9-49A7-98E8-F28AF7E8A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249E99-7BB7-46F3-A773-B9738B597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91ACF-6596-4CEB-A293-64399924205F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2AEA72-B35E-4BDD-A149-674D71940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6B97B0-8C9E-465B-8D69-D3787A388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8C1DD-0A90-49A1-8715-93BF143BCA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16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1F5E17-2439-499B-9402-7298827078B7}"/>
              </a:ext>
            </a:extLst>
          </p:cNvPr>
          <p:cNvSpPr txBox="1"/>
          <p:nvPr/>
        </p:nvSpPr>
        <p:spPr>
          <a:xfrm>
            <a:off x="306888" y="4095573"/>
            <a:ext cx="7784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ko-KR" sz="2800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Sung Weon Jung, MD; </a:t>
            </a:r>
            <a:r>
              <a:rPr lang="de-DE" altLang="ko-KR" sz="28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Seung Myung Wi, MD</a:t>
            </a:r>
            <a:endParaRPr lang="ko-KR" altLang="en-US" sz="28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D821CD-D8E7-44DA-8125-FA3A5A254F64}"/>
              </a:ext>
            </a:extLst>
          </p:cNvPr>
          <p:cNvSpPr txBox="1"/>
          <p:nvPr/>
        </p:nvSpPr>
        <p:spPr>
          <a:xfrm>
            <a:off x="306888" y="4778931"/>
            <a:ext cx="81338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solidFill>
                  <a:srgbClr val="5F5F5F"/>
                </a:solidFill>
              </a:rPr>
              <a:t>Department of </a:t>
            </a:r>
            <a:r>
              <a:rPr lang="en-US" altLang="ko-KR" sz="2000" dirty="0" err="1">
                <a:solidFill>
                  <a:srgbClr val="5F5F5F"/>
                </a:solidFill>
              </a:rPr>
              <a:t>Orthopaedic</a:t>
            </a:r>
            <a:r>
              <a:rPr lang="en-US" altLang="ko-KR" sz="2000" dirty="0">
                <a:solidFill>
                  <a:srgbClr val="5F5F5F"/>
                </a:solidFill>
              </a:rPr>
              <a:t> Surgery, Samsung Changwon Hospital, </a:t>
            </a:r>
          </a:p>
          <a:p>
            <a:r>
              <a:rPr lang="en-US" altLang="ko-KR" sz="2000" dirty="0">
                <a:solidFill>
                  <a:srgbClr val="5F5F5F"/>
                </a:solidFill>
              </a:rPr>
              <a:t>Sungkyunkwan University School of Medicine</a:t>
            </a:r>
            <a:endParaRPr lang="ko-KR" altLang="en-US" sz="2000" dirty="0">
              <a:solidFill>
                <a:srgbClr val="5F5F5F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FB98997-DEE7-4BB6-8A14-947E830C7FF9}"/>
              </a:ext>
            </a:extLst>
          </p:cNvPr>
          <p:cNvSpPr/>
          <p:nvPr/>
        </p:nvSpPr>
        <p:spPr>
          <a:xfrm>
            <a:off x="0" y="3488499"/>
            <a:ext cx="6883052" cy="45719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174193"/>
              </a:solidFill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A65E0842-B232-4E56-BE6F-909A703F8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249" y="3084157"/>
            <a:ext cx="4572009" cy="7863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11F7EE-9A33-FCF0-24C4-772CB558A61E}"/>
              </a:ext>
            </a:extLst>
          </p:cNvPr>
          <p:cNvSpPr txBox="1"/>
          <p:nvPr/>
        </p:nvSpPr>
        <p:spPr>
          <a:xfrm>
            <a:off x="306888" y="789475"/>
            <a:ext cx="113448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/>
              <a:t>Clinical Outcomes and Cost-Effectiveness of Demineralized Bone Matrix-Augmented Vertebroplasty for Osteoporotic Vertebral Compression Fractures</a:t>
            </a:r>
            <a:endParaRPr lang="ko-KR" alt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62E79B-0690-1D8C-AD7B-96FD8C093C47}"/>
              </a:ext>
            </a:extLst>
          </p:cNvPr>
          <p:cNvSpPr txBox="1"/>
          <p:nvPr/>
        </p:nvSpPr>
        <p:spPr>
          <a:xfrm>
            <a:off x="1892943" y="6290339"/>
            <a:ext cx="1029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400" i="1" dirty="0"/>
              <a:t>This study has been published online in </a:t>
            </a:r>
            <a:r>
              <a:rPr lang="en-US" altLang="ko-KR" sz="1400" b="1" i="1" dirty="0"/>
              <a:t>Global Spine Journal </a:t>
            </a:r>
            <a:r>
              <a:rPr lang="en-US" altLang="ko-KR" sz="1400" i="1" dirty="0"/>
              <a:t>Feb 10, 2026 </a:t>
            </a:r>
          </a:p>
          <a:p>
            <a:pPr algn="r"/>
            <a:r>
              <a:rPr lang="en-US" altLang="ko-KR" sz="1400" i="1" dirty="0"/>
              <a:t>https://doi.org/10.1177/21925682261426276</a:t>
            </a:r>
            <a:endParaRPr lang="ko-KR" altLang="en-US" i="1" dirty="0"/>
          </a:p>
        </p:txBody>
      </p:sp>
    </p:spTree>
    <p:extLst>
      <p:ext uri="{BB962C8B-B14F-4D97-AF65-F5344CB8AC3E}">
        <p14:creationId xmlns:p14="http://schemas.microsoft.com/office/powerpoint/2010/main" val="4250087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CE3C2-2BD9-5335-0DDF-8EED79A26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EF33651-D54C-D25F-61FF-CD1D4BFAE168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B56A1-4D0F-A9D2-86E2-C29C3C8825BC}"/>
              </a:ext>
            </a:extLst>
          </p:cNvPr>
          <p:cNvSpPr txBox="1"/>
          <p:nvPr/>
        </p:nvSpPr>
        <p:spPr>
          <a:xfrm>
            <a:off x="457200" y="690917"/>
            <a:ext cx="1789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Conclusion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6091E4-A89D-18ED-F121-0F4F7FC6E5F4}"/>
              </a:ext>
            </a:extLst>
          </p:cNvPr>
          <p:cNvSpPr txBox="1"/>
          <p:nvPr/>
        </p:nvSpPr>
        <p:spPr>
          <a:xfrm>
            <a:off x="457200" y="1197998"/>
            <a:ext cx="11518415" cy="588411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600" dirty="0">
                <a:solidFill>
                  <a:srgbClr val="606060"/>
                </a:solidFill>
              </a:rPr>
              <a:t>VPDBM is a </a:t>
            </a:r>
            <a:r>
              <a:rPr lang="en-US" altLang="ko-KR" sz="2600" b="1" dirty="0">
                <a:solidFill>
                  <a:srgbClr val="606060"/>
                </a:solidFill>
              </a:rPr>
              <a:t>clinically effective and cost-effective strategy</a:t>
            </a:r>
            <a:r>
              <a:rPr lang="en-US" altLang="ko-KR" sz="2600" dirty="0">
                <a:solidFill>
                  <a:srgbClr val="606060"/>
                </a:solidFill>
              </a:rPr>
              <a:t> for treating OVCF.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600" dirty="0">
              <a:solidFill>
                <a:srgbClr val="606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600" dirty="0">
                <a:solidFill>
                  <a:srgbClr val="606060"/>
                </a:solidFill>
              </a:rPr>
              <a:t>It </a:t>
            </a:r>
            <a:r>
              <a:rPr lang="en-US" altLang="ko-KR" sz="2600" b="1" dirty="0">
                <a:solidFill>
                  <a:srgbClr val="606060"/>
                </a:solidFill>
              </a:rPr>
              <a:t>reduces treatment failure and improves DFS</a:t>
            </a:r>
            <a:r>
              <a:rPr lang="en-US" altLang="ko-KR" sz="2600" dirty="0">
                <a:solidFill>
                  <a:srgbClr val="606060"/>
                </a:solidFill>
              </a:rPr>
              <a:t> compared with conventional VPBC.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600" dirty="0">
              <a:solidFill>
                <a:srgbClr val="606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600" b="1" dirty="0">
                <a:solidFill>
                  <a:srgbClr val="606060"/>
                </a:solidFill>
              </a:rPr>
              <a:t>Further prospective, multicenter randomized studies </a:t>
            </a:r>
            <a:r>
              <a:rPr lang="en-US" altLang="ko-KR" sz="2600" dirty="0">
                <a:solidFill>
                  <a:srgbClr val="606060"/>
                </a:solidFill>
              </a:rPr>
              <a:t>are required to validate these findings.</a:t>
            </a:r>
            <a:endParaRPr lang="ko-KR" altLang="en-US" sz="26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9D61C0A-8C7B-769A-F258-1091AC135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073422A-9CD1-F9A9-5054-27BF918096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63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A1EBB8F-B938-4E98-B16F-7D24F304614B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5688E4-4C22-43C7-BD4C-275997BAF5B1}"/>
              </a:ext>
            </a:extLst>
          </p:cNvPr>
          <p:cNvSpPr txBox="1"/>
          <p:nvPr/>
        </p:nvSpPr>
        <p:spPr>
          <a:xfrm>
            <a:off x="457200" y="690917"/>
            <a:ext cx="2010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Introduction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8603E5-6E23-4994-ADE0-B1B46CC8F117}"/>
              </a:ext>
            </a:extLst>
          </p:cNvPr>
          <p:cNvSpPr txBox="1"/>
          <p:nvPr/>
        </p:nvSpPr>
        <p:spPr>
          <a:xfrm>
            <a:off x="457200" y="1208949"/>
            <a:ext cx="115184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Current Status of OVCF</a:t>
            </a:r>
            <a:r>
              <a:rPr lang="en-US" altLang="ko-KR" dirty="0">
                <a:solidFill>
                  <a:srgbClr val="606060"/>
                </a:solidFill>
              </a:rPr>
              <a:t>: A major cause of pain and decreased mobility in the elderly population.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Percutaneous Vertebroplasty (PVP): </a:t>
            </a:r>
            <a:r>
              <a:rPr lang="en-US" altLang="ko-KR" dirty="0">
                <a:solidFill>
                  <a:srgbClr val="606060"/>
                </a:solidFill>
              </a:rPr>
              <a:t>Standard treatment using PMMA bone cement; however, limitations include lack of biological activity and risk of adjacent segment fractures.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Role of Demineralized Bone Matrix (DBM):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Possesses </a:t>
            </a:r>
            <a:r>
              <a:rPr lang="en-US" altLang="ko-KR" dirty="0" err="1">
                <a:solidFill>
                  <a:srgbClr val="606060"/>
                </a:solidFill>
              </a:rPr>
              <a:t>osteoinductive</a:t>
            </a:r>
            <a:r>
              <a:rPr lang="en-US" altLang="ko-KR" dirty="0">
                <a:solidFill>
                  <a:srgbClr val="606060"/>
                </a:solidFill>
              </a:rPr>
              <a:t> and osteoconductive properties.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Potential to combine biological healing capacity with the mechanical stability of PMMA.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Rationale: </a:t>
            </a:r>
            <a:r>
              <a:rPr lang="en-US" altLang="ko-KR" dirty="0">
                <a:solidFill>
                  <a:srgbClr val="606060"/>
                </a:solidFill>
              </a:rPr>
              <a:t>Lack of empirical evidence regarding the clinical efficacy and economic viability of DBM-augmented PVP.</a:t>
            </a:r>
          </a:p>
          <a:p>
            <a:endParaRPr lang="ko-KR" altLang="en-US" sz="20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FE74908-6381-4592-A6EA-8438E86BC9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35659636-5482-4DF4-8ABD-60845A6A06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13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D98E6-CC3B-D360-C61C-316CC0F1E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11BEEB1-CF77-1AB0-FD00-D9D82C725BC2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385D7-BBE4-FF04-3694-BAA5F0CDC832}"/>
              </a:ext>
            </a:extLst>
          </p:cNvPr>
          <p:cNvSpPr txBox="1"/>
          <p:nvPr/>
        </p:nvSpPr>
        <p:spPr>
          <a:xfrm>
            <a:off x="457200" y="690917"/>
            <a:ext cx="4611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Study Objective &amp; Hypothesis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F4C7E5-D51C-38B0-1C88-BEADF3D59020}"/>
              </a:ext>
            </a:extLst>
          </p:cNvPr>
          <p:cNvSpPr txBox="1"/>
          <p:nvPr/>
        </p:nvSpPr>
        <p:spPr>
          <a:xfrm>
            <a:off x="457200" y="1208949"/>
            <a:ext cx="11518415" cy="4037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rgbClr val="606060"/>
                </a:solidFill>
              </a:rPr>
              <a:t>Objective: </a:t>
            </a:r>
            <a:r>
              <a:rPr lang="en-US" altLang="ko-KR" sz="2400" dirty="0">
                <a:solidFill>
                  <a:srgbClr val="606060"/>
                </a:solidFill>
              </a:rPr>
              <a:t>To compare the clinical and radiologic outcomes, as well as the cost-effectiveness, of DBM-augmented vertebroplasty (VPDBM) versus conventional bone cement vertebroplasty (VPBC).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b="1" dirty="0">
              <a:solidFill>
                <a:srgbClr val="606060"/>
              </a:solidFill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rgbClr val="606060"/>
                </a:solidFill>
              </a:rPr>
              <a:t>Hypothesis: </a:t>
            </a:r>
            <a:r>
              <a:rPr lang="en-US" altLang="ko-KR" sz="2400" dirty="0">
                <a:solidFill>
                  <a:srgbClr val="606060"/>
                </a:solidFill>
              </a:rPr>
              <a:t>Despite the initial higher cost, DBM augmentation will demonstrate superior cost-effectiveness by reducing treatment failure rates.</a:t>
            </a:r>
            <a:endParaRPr lang="ko-KR" altLang="en-US" sz="24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FE7E6B3E-D286-D5A8-356C-31476966C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A3C79CD-87A1-EDE3-5253-96C7E2AF7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64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F1CC1-0F38-4B25-12A3-57ED96C7E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8F78FD5-38AE-4038-12FA-AA9DFAAEE15D}"/>
              </a:ext>
            </a:extLst>
          </p:cNvPr>
          <p:cNvSpPr/>
          <p:nvPr/>
        </p:nvSpPr>
        <p:spPr>
          <a:xfrm>
            <a:off x="0" y="6396334"/>
            <a:ext cx="12192000" cy="461665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69F817-DE1E-919B-3D9E-26985EEE1476}"/>
              </a:ext>
            </a:extLst>
          </p:cNvPr>
          <p:cNvSpPr txBox="1"/>
          <p:nvPr/>
        </p:nvSpPr>
        <p:spPr>
          <a:xfrm>
            <a:off x="457200" y="690917"/>
            <a:ext cx="3600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Materials and Methods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8A3A3-B1AF-6985-1783-48BEB7286EC5}"/>
              </a:ext>
            </a:extLst>
          </p:cNvPr>
          <p:cNvSpPr txBox="1"/>
          <p:nvPr/>
        </p:nvSpPr>
        <p:spPr>
          <a:xfrm>
            <a:off x="125622" y="1152583"/>
            <a:ext cx="5578009" cy="5581692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Study Design: 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Retrospective cohort study (Jan 2020 – Mar 2025)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Participants: </a:t>
            </a:r>
            <a:r>
              <a:rPr lang="en-US" altLang="ko-KR" dirty="0">
                <a:solidFill>
                  <a:srgbClr val="606060"/>
                </a:solidFill>
              </a:rPr>
              <a:t>≥ 60 years with acute OVCF (N=187)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VPDBM Group: </a:t>
            </a:r>
            <a:r>
              <a:rPr lang="en-US" altLang="ko-KR" dirty="0">
                <a:solidFill>
                  <a:srgbClr val="606060"/>
                </a:solidFill>
              </a:rPr>
              <a:t>n=103 (DBM + PMMA)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VPBC Group: </a:t>
            </a:r>
            <a:r>
              <a:rPr lang="en-US" altLang="ko-KR" dirty="0">
                <a:solidFill>
                  <a:srgbClr val="606060"/>
                </a:solidFill>
              </a:rPr>
              <a:t>n=84 (PMMA only)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606060"/>
                </a:solidFill>
              </a:rPr>
              <a:t>Outcome Measures: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VAS (Pain), Koval grade (Ambulatory function)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Vertebral Kyphotic Angle (VKA), Local Kyphotic Angle (LKA), Correction Angle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606060"/>
                </a:solidFill>
              </a:rPr>
              <a:t>Incremental Cost-Effectiveness Ratio (ICER) per 1% increase in Deterioration-Free Survival (DFS)</a:t>
            </a:r>
            <a:endParaRPr lang="ko-KR" altLang="en-US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70BAB456-4A5E-3C05-323D-883A571D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0555745-5119-CBF1-BA96-89C51F792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302317"/>
            <a:ext cx="3180623" cy="555683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EF147FCA-5E5D-709B-6ADE-E1C8A89C07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3631" y="814642"/>
            <a:ext cx="6362747" cy="558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6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6D18E-B2A1-56F2-91B3-030F07A94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7E84FAE-F355-75F5-DED2-5B9E24102861}"/>
              </a:ext>
            </a:extLst>
          </p:cNvPr>
          <p:cNvSpPr/>
          <p:nvPr/>
        </p:nvSpPr>
        <p:spPr>
          <a:xfrm>
            <a:off x="0" y="6396334"/>
            <a:ext cx="12192000" cy="46166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9D50AD-E285-92C6-34D2-4E3C9D006FE6}"/>
              </a:ext>
            </a:extLst>
          </p:cNvPr>
          <p:cNvSpPr txBox="1"/>
          <p:nvPr/>
        </p:nvSpPr>
        <p:spPr>
          <a:xfrm>
            <a:off x="457200" y="690917"/>
            <a:ext cx="2945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Demographic Data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137CC3E-A4DE-5358-AE47-4071C1B8B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5C4AAAFD-248D-CE23-B561-3EA2ED2AC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468" y="6302317"/>
            <a:ext cx="3180623" cy="555683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955F0B5-1C17-8C02-FD3B-EB8DF9177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132" y="1209080"/>
            <a:ext cx="9941736" cy="514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8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236A4-F660-0CE7-9F1C-38BEE5533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9EF19F5-3920-7522-8D94-040C4B96659E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5D7F5E-3C81-D186-3405-2F340DFBE9CA}"/>
              </a:ext>
            </a:extLst>
          </p:cNvPr>
          <p:cNvSpPr txBox="1"/>
          <p:nvPr/>
        </p:nvSpPr>
        <p:spPr>
          <a:xfrm>
            <a:off x="457200" y="690917"/>
            <a:ext cx="4398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Clinical &amp; Radiologic Results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9787EF-0900-73EE-D2F8-E5157E80C133}"/>
              </a:ext>
            </a:extLst>
          </p:cNvPr>
          <p:cNvSpPr txBox="1"/>
          <p:nvPr/>
        </p:nvSpPr>
        <p:spPr>
          <a:xfrm>
            <a:off x="457200" y="1208949"/>
            <a:ext cx="11518415" cy="588411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606060"/>
                </a:solidFill>
              </a:rPr>
              <a:t>Clinical Outcomes: </a:t>
            </a:r>
            <a:r>
              <a:rPr lang="en-US" altLang="ko-KR" sz="2000" dirty="0">
                <a:solidFill>
                  <a:srgbClr val="606060"/>
                </a:solidFill>
              </a:rPr>
              <a:t>Both groups showed significant improvement in VAS and Koval grades at 12-month follow-up (no significant intergroup differences).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606060"/>
                </a:solidFill>
              </a:rPr>
              <a:t>Radiologic Outcomes: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No significant differences in VKA or LKA between groups.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Correction Angle: VPBC showed initial superiority (</a:t>
            </a:r>
            <a:r>
              <a:rPr lang="en-US" altLang="ko-KR" sz="2000" b="1" i="1" dirty="0">
                <a:solidFill>
                  <a:srgbClr val="606060"/>
                </a:solidFill>
              </a:rPr>
              <a:t>p</a:t>
            </a:r>
            <a:r>
              <a:rPr lang="en-US" altLang="ko-KR" sz="2000" b="1" dirty="0">
                <a:solidFill>
                  <a:srgbClr val="606060"/>
                </a:solidFill>
              </a:rPr>
              <a:t>=0.041</a:t>
            </a:r>
            <a:r>
              <a:rPr lang="en-US" altLang="ko-KR" sz="2000" dirty="0">
                <a:solidFill>
                  <a:srgbClr val="606060"/>
                </a:solidFill>
              </a:rPr>
              <a:t>), but the difference vanished by the 12-month mark.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DBM augmentation </a:t>
            </a:r>
            <a:r>
              <a:rPr lang="en-US" altLang="ko-KR" sz="2000" u="sng" dirty="0">
                <a:solidFill>
                  <a:srgbClr val="606060"/>
                </a:solidFill>
              </a:rPr>
              <a:t>does not compromise</a:t>
            </a:r>
            <a:r>
              <a:rPr lang="en-US" altLang="ko-KR" sz="2000" dirty="0">
                <a:solidFill>
                  <a:srgbClr val="606060"/>
                </a:solidFill>
              </a:rPr>
              <a:t> short-term analgesic efficacy.</a:t>
            </a:r>
            <a:endParaRPr lang="ko-KR" altLang="en-US" sz="20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C7B4E11-83CA-31FB-FC45-C9F163261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9FE217C8-04D4-80E1-00BA-30FFB6FE10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81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9A11B-74B9-086D-C595-EE220A268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59E875D-901C-D99F-D628-C56AD5C242A9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E8AAD3-9877-FB29-9F4F-7D1DECE2FE94}"/>
              </a:ext>
            </a:extLst>
          </p:cNvPr>
          <p:cNvSpPr txBox="1"/>
          <p:nvPr/>
        </p:nvSpPr>
        <p:spPr>
          <a:xfrm>
            <a:off x="457200" y="690917"/>
            <a:ext cx="5690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Treatment Failure &amp; Survival Analysis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240167-C275-201E-CD93-388BEFB74219}"/>
              </a:ext>
            </a:extLst>
          </p:cNvPr>
          <p:cNvSpPr txBox="1"/>
          <p:nvPr/>
        </p:nvSpPr>
        <p:spPr>
          <a:xfrm>
            <a:off x="143302" y="1152581"/>
            <a:ext cx="4633414" cy="4841123"/>
          </a:xfrm>
          <a:prstGeom prst="rect">
            <a:avLst/>
          </a:prstGeom>
          <a:noFill/>
        </p:spPr>
        <p:txBody>
          <a:bodyPr wrap="square" rtlCol="0">
            <a:normAutofit fontScale="85000" lnSpcReduction="20000"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606060"/>
                </a:solidFill>
              </a:rPr>
              <a:t>Composite Treatment Failure Rate: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VPDBM: 12.6% vs. VPBC: 27.4% (</a:t>
            </a:r>
            <a:r>
              <a:rPr lang="en-US" altLang="ko-KR" sz="2000" b="1" i="1" dirty="0">
                <a:solidFill>
                  <a:srgbClr val="606060"/>
                </a:solidFill>
              </a:rPr>
              <a:t>p</a:t>
            </a:r>
            <a:r>
              <a:rPr lang="en-US" altLang="ko-KR" sz="2000" b="1" dirty="0">
                <a:solidFill>
                  <a:srgbClr val="606060"/>
                </a:solidFill>
              </a:rPr>
              <a:t>=0.010</a:t>
            </a:r>
            <a:r>
              <a:rPr lang="en-US" altLang="ko-KR" sz="2000" dirty="0">
                <a:solidFill>
                  <a:srgbClr val="606060"/>
                </a:solidFill>
              </a:rPr>
              <a:t>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Relative Risk: 0.46 (54% risk reduction); NNT: 6.8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606060"/>
                </a:solidFill>
              </a:rPr>
              <a:t>Kaplan-Meier Analysis: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VPDBM group demonstrated significantly higher DFS</a:t>
            </a:r>
            <a:r>
              <a:rPr lang="en-US" altLang="ko-KR" sz="2000" b="1" dirty="0">
                <a:solidFill>
                  <a:srgbClr val="606060"/>
                </a:solidFill>
              </a:rPr>
              <a:t> </a:t>
            </a:r>
            <a:r>
              <a:rPr lang="en-US" altLang="ko-KR" sz="2000" dirty="0">
                <a:solidFill>
                  <a:srgbClr val="606060"/>
                </a:solidFill>
              </a:rPr>
              <a:t>(</a:t>
            </a:r>
            <a:r>
              <a:rPr lang="en-US" altLang="ko-KR" sz="2000" b="1" i="1" dirty="0">
                <a:solidFill>
                  <a:srgbClr val="606060"/>
                </a:solidFill>
              </a:rPr>
              <a:t>p</a:t>
            </a:r>
            <a:r>
              <a:rPr lang="en-US" altLang="ko-KR" sz="2000" b="1" dirty="0">
                <a:solidFill>
                  <a:srgbClr val="606060"/>
                </a:solidFill>
              </a:rPr>
              <a:t>=0.034</a:t>
            </a:r>
            <a:r>
              <a:rPr lang="en-US" altLang="ko-KR" sz="2000" dirty="0">
                <a:solidFill>
                  <a:srgbClr val="606060"/>
                </a:solidFill>
              </a:rPr>
              <a:t>).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606060"/>
                </a:solidFill>
              </a:rPr>
              <a:t>Most failure events occurred within the </a:t>
            </a:r>
            <a:r>
              <a:rPr lang="en-US" altLang="ko-KR" sz="2000" u="sng" dirty="0">
                <a:solidFill>
                  <a:srgbClr val="606060"/>
                </a:solidFill>
              </a:rPr>
              <a:t>first 6 months</a:t>
            </a:r>
            <a:r>
              <a:rPr lang="en-US" altLang="ko-KR" sz="2000" dirty="0">
                <a:solidFill>
                  <a:srgbClr val="606060"/>
                </a:solidFill>
              </a:rPr>
              <a:t> postoperatively.</a:t>
            </a:r>
            <a:endParaRPr lang="ko-KR" altLang="en-US" sz="20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11BE7A1-0816-5657-2AFE-7F763D86B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C3B7CE0D-DFD6-6B1D-676D-7EB603DE9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A9E45A86-5E20-AC34-5040-98015BA454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6899" y="1362602"/>
            <a:ext cx="7655101" cy="442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883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52D27-3CAC-7C84-5641-28B2875BF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3F5612E-2891-CEA4-B175-F38473A8CD5E}"/>
              </a:ext>
            </a:extLst>
          </p:cNvPr>
          <p:cNvSpPr/>
          <p:nvPr/>
        </p:nvSpPr>
        <p:spPr>
          <a:xfrm>
            <a:off x="0" y="5993704"/>
            <a:ext cx="12192000" cy="864296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93A094-C9AF-670E-F485-AA0435ED1C2A}"/>
              </a:ext>
            </a:extLst>
          </p:cNvPr>
          <p:cNvSpPr txBox="1"/>
          <p:nvPr/>
        </p:nvSpPr>
        <p:spPr>
          <a:xfrm>
            <a:off x="457200" y="690917"/>
            <a:ext cx="4139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Cost-Effectiveness Analysis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443A2F-A36A-0F63-FB16-D66CDCDECFFF}"/>
              </a:ext>
            </a:extLst>
          </p:cNvPr>
          <p:cNvSpPr txBox="1"/>
          <p:nvPr/>
        </p:nvSpPr>
        <p:spPr>
          <a:xfrm>
            <a:off x="457200" y="1208949"/>
            <a:ext cx="11518415" cy="588411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200" b="1" dirty="0">
                <a:solidFill>
                  <a:srgbClr val="606060"/>
                </a:solidFill>
              </a:rPr>
              <a:t>Cost Analysis: </a:t>
            </a:r>
            <a:r>
              <a:rPr lang="en-US" altLang="ko-KR" sz="2200" dirty="0">
                <a:solidFill>
                  <a:srgbClr val="606060"/>
                </a:solidFill>
              </a:rPr>
              <a:t>Higher initial cost in the VPDBM group due to DBM material expenses (₩883,200).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200" b="1" dirty="0">
                <a:solidFill>
                  <a:srgbClr val="606060"/>
                </a:solidFill>
              </a:rPr>
              <a:t>Effectiveness Metric: </a:t>
            </a:r>
            <a:r>
              <a:rPr lang="en-US" altLang="ko-KR" sz="2200" dirty="0">
                <a:solidFill>
                  <a:srgbClr val="606060"/>
                </a:solidFill>
              </a:rPr>
              <a:t>Deterioration-Free Survival (DFS)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200" b="1" dirty="0">
                <a:solidFill>
                  <a:srgbClr val="606060"/>
                </a:solidFill>
              </a:rPr>
              <a:t>ICER Results: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rgbClr val="606060"/>
                </a:solidFill>
              </a:rPr>
              <a:t>Additional cost per 1% increase in DFS: </a:t>
            </a:r>
            <a:r>
              <a:rPr lang="en-US" altLang="ko-KR" sz="2200" b="1" dirty="0">
                <a:solidFill>
                  <a:srgbClr val="606060"/>
                </a:solidFill>
              </a:rPr>
              <a:t>₩43,978 ($32.0)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rgbClr val="606060"/>
                </a:solidFill>
              </a:rPr>
              <a:t>The ratio is well below standard Willingness-to-Pay (WTP) thresholds, confirming high cost-effectiveness.</a:t>
            </a:r>
            <a:endParaRPr lang="ko-KR" altLang="en-US" sz="2200" dirty="0">
              <a:solidFill>
                <a:srgbClr val="60606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C2BFC774-0108-A589-246C-594232413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B4FDFAE-6C53-13E4-6968-7DBFC41A1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148010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49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32522-FCB2-DA00-1370-9D5671192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8025EA1-4EF0-8A6A-C2EE-AF07E128024D}"/>
              </a:ext>
            </a:extLst>
          </p:cNvPr>
          <p:cNvSpPr/>
          <p:nvPr/>
        </p:nvSpPr>
        <p:spPr>
          <a:xfrm>
            <a:off x="0" y="6396334"/>
            <a:ext cx="12192000" cy="461665"/>
          </a:xfrm>
          <a:prstGeom prst="rect">
            <a:avLst/>
          </a:prstGeom>
          <a:solidFill>
            <a:srgbClr val="164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AD1897-F8BA-1848-7541-91F2BE3BE51B}"/>
              </a:ext>
            </a:extLst>
          </p:cNvPr>
          <p:cNvSpPr txBox="1"/>
          <p:nvPr/>
        </p:nvSpPr>
        <p:spPr>
          <a:xfrm>
            <a:off x="457200" y="690917"/>
            <a:ext cx="1728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5F5F5F"/>
                </a:solidFill>
                <a:latin typeface="Y 너만을 비춤체" panose="020B0600000101010101" pitchFamily="50" charset="-127"/>
                <a:ea typeface="Y 너만을 비춤체" panose="020B0600000101010101" pitchFamily="50" charset="-127"/>
              </a:rPr>
              <a:t>Discussion</a:t>
            </a:r>
            <a:endParaRPr lang="ko-KR" altLang="en-US" sz="2400" b="1" dirty="0">
              <a:solidFill>
                <a:srgbClr val="5F5F5F"/>
              </a:solidFill>
              <a:latin typeface="Y 너만을 비춤체" panose="020B0600000101010101" pitchFamily="50" charset="-127"/>
              <a:ea typeface="Y 너만을 비춤체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2362B-4D18-9E79-6F6E-55C14E87C9C0}"/>
              </a:ext>
            </a:extLst>
          </p:cNvPr>
          <p:cNvSpPr txBox="1"/>
          <p:nvPr/>
        </p:nvSpPr>
        <p:spPr>
          <a:xfrm>
            <a:off x="457200" y="1208950"/>
            <a:ext cx="11518415" cy="5178962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pPr marL="285750" indent="-285750">
              <a:lnSpc>
                <a:spcPct val="220000"/>
              </a:lnSpc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rgbClr val="606060"/>
                </a:solidFill>
              </a:rPr>
              <a:t>Both VPDBM and VPBC showed similar improvements in pain and function. However, VPDBM resulted in a lower treatment failure rate and improved DFS.</a:t>
            </a:r>
          </a:p>
          <a:p>
            <a:pPr marL="285750" indent="-285750">
              <a:lnSpc>
                <a:spcPct val="220000"/>
              </a:lnSpc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rgbClr val="606060"/>
                </a:solidFill>
              </a:rPr>
              <a:t>This suggests that while short-term clinical outcomes are mainly driven by mechanical stabilization, DBM may enhance long-term structural durability through its biological effects.</a:t>
            </a:r>
          </a:p>
          <a:p>
            <a:pPr marL="285750" indent="-285750">
              <a:lnSpc>
                <a:spcPct val="220000"/>
              </a:lnSpc>
              <a:buFont typeface="Arial" panose="020B0604020202020204" pitchFamily="34" charset="0"/>
              <a:buChar char="•"/>
            </a:pPr>
            <a:r>
              <a:rPr lang="en-US" altLang="ko-KR" sz="2200" dirty="0">
                <a:solidFill>
                  <a:srgbClr val="606060"/>
                </a:solidFill>
              </a:rPr>
              <a:t>Most failures occurred within 6 months, indicating the need for early monitoring and optimized osteoporosis management.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ko-KR" sz="2200" b="1" dirty="0">
              <a:solidFill>
                <a:srgbClr val="606060"/>
              </a:solidFill>
            </a:endParaRPr>
          </a:p>
          <a:p>
            <a:pPr marL="285750" indent="-285750">
              <a:lnSpc>
                <a:spcPct val="220000"/>
              </a:lnSpc>
              <a:buFont typeface="Arial" panose="020B0604020202020204" pitchFamily="34" charset="0"/>
              <a:buChar char="•"/>
            </a:pPr>
            <a:r>
              <a:rPr lang="en-US" altLang="ko-KR" sz="2200" b="1" dirty="0">
                <a:solidFill>
                  <a:srgbClr val="606060"/>
                </a:solidFill>
              </a:rPr>
              <a:t>Study Limitations:</a:t>
            </a:r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US" altLang="ko-KR" sz="2200" dirty="0">
                <a:solidFill>
                  <a:srgbClr val="606060"/>
                </a:solidFill>
              </a:rPr>
              <a:t>As a retrospective cohort study, there may be inherent selection bias despite efforts to standardize treatment.</a:t>
            </a:r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US" altLang="ko-KR" sz="2200" dirty="0">
                <a:solidFill>
                  <a:srgbClr val="606060"/>
                </a:solidFill>
              </a:rPr>
              <a:t>The study was conducted at a single institution with a relatively small cohort, which may limit the generalizability of the findings to broader populations.</a:t>
            </a:r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US" altLang="ko-KR" sz="2200" dirty="0">
                <a:solidFill>
                  <a:srgbClr val="606060"/>
                </a:solidFill>
              </a:rPr>
              <a:t>A 12-month follow-up period may not be sufficient to capture very long-term complications, such as late-onset adjacent segment fractures or delayed DBM remodeling.</a:t>
            </a:r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US" altLang="ko-KR" sz="2200" dirty="0">
                <a:solidFill>
                  <a:srgbClr val="606060"/>
                </a:solidFill>
              </a:rPr>
              <a:t>The cost-effectiveness analysis was primarily focused on material costs and direct clinical outcomes; indirect costs (e.g., caregiver burden, loss of productivity) were not included.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413DF9C-0CBF-AE4A-C525-B1C052466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12192000" cy="306647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C90A7645-5D09-3687-5ACC-F28B69273B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92" y="6310738"/>
            <a:ext cx="3180623" cy="5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3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705</Words>
  <Application>Microsoft Office PowerPoint</Application>
  <PresentationFormat>와이드스크린</PresentationFormat>
  <Paragraphs>63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Y 너만을 비춤체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Design</dc:creator>
  <cp:lastModifiedBy>승명 위</cp:lastModifiedBy>
  <cp:revision>12</cp:revision>
  <dcterms:created xsi:type="dcterms:W3CDTF">2022-06-03T01:20:19Z</dcterms:created>
  <dcterms:modified xsi:type="dcterms:W3CDTF">2026-04-27T13:34:10Z</dcterms:modified>
</cp:coreProperties>
</file>